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0"/>
  </p:notesMasterIdLst>
  <p:sldIdLst>
    <p:sldId id="301" r:id="rId2"/>
    <p:sldId id="331" r:id="rId3"/>
    <p:sldId id="332" r:id="rId4"/>
    <p:sldId id="355" r:id="rId5"/>
    <p:sldId id="302" r:id="rId6"/>
    <p:sldId id="322" r:id="rId7"/>
    <p:sldId id="366" r:id="rId8"/>
    <p:sldId id="258" r:id="rId9"/>
    <p:sldId id="357" r:id="rId10"/>
    <p:sldId id="358" r:id="rId11"/>
    <p:sldId id="359" r:id="rId12"/>
    <p:sldId id="360" r:id="rId13"/>
    <p:sldId id="369" r:id="rId14"/>
    <p:sldId id="362" r:id="rId15"/>
    <p:sldId id="363" r:id="rId16"/>
    <p:sldId id="368" r:id="rId17"/>
    <p:sldId id="325" r:id="rId18"/>
    <p:sldId id="294" r:id="rId19"/>
    <p:sldId id="265" r:id="rId20"/>
    <p:sldId id="272" r:id="rId21"/>
    <p:sldId id="340" r:id="rId22"/>
    <p:sldId id="274" r:id="rId23"/>
    <p:sldId id="364" r:id="rId24"/>
    <p:sldId id="276" r:id="rId25"/>
    <p:sldId id="365" r:id="rId26"/>
    <p:sldId id="278" r:id="rId27"/>
    <p:sldId id="279" r:id="rId28"/>
    <p:sldId id="280" r:id="rId29"/>
    <p:sldId id="297" r:id="rId30"/>
    <p:sldId id="282" r:id="rId31"/>
    <p:sldId id="283" r:id="rId32"/>
    <p:sldId id="353" r:id="rId33"/>
    <p:sldId id="298" r:id="rId34"/>
    <p:sldId id="299" r:id="rId35"/>
    <p:sldId id="300" r:id="rId36"/>
    <p:sldId id="284" r:id="rId37"/>
    <p:sldId id="285" r:id="rId38"/>
    <p:sldId id="286" r:id="rId39"/>
    <p:sldId id="287" r:id="rId40"/>
    <p:sldId id="349" r:id="rId41"/>
    <p:sldId id="354" r:id="rId42"/>
    <p:sldId id="289" r:id="rId43"/>
    <p:sldId id="317" r:id="rId44"/>
    <p:sldId id="290" r:id="rId45"/>
    <p:sldId id="291" r:id="rId46"/>
    <p:sldId id="292" r:id="rId47"/>
    <p:sldId id="318" r:id="rId48"/>
    <p:sldId id="293" r:id="rId49"/>
  </p:sldIdLst>
  <p:sldSz cx="12192000" cy="6858000"/>
  <p:notesSz cx="6858000" cy="9144000"/>
  <p:embeddedFontLst>
    <p:embeddedFont>
      <p:font typeface="Open Sans" panose="020B0606030504020204" pitchFamily="34" charset="0"/>
      <p:regular r:id="rId51"/>
      <p:bold r:id="rId52"/>
      <p:italic r:id="rId53"/>
      <p:boldItalic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98" y="72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1919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507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4933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2929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21860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32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5583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2431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5968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6528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58631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1375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1378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063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3723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436674"/>
            <a:ext cx="8305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Internet marketing can mean a lot of things.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475637"/>
            <a:ext cx="1082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Once you do that then pretty much anything is possible.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6265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060138"/>
            <a:ext cx="10668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only problem is that very few people have any idea what makes the web tick.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3300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062877"/>
            <a:ext cx="8534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People tell me they want to start their own business selling crafts,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57640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676400"/>
            <a:ext cx="9829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 they tell me that they want to start blogging for fun but they have zero clue what that entails.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10364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644640"/>
            <a:ext cx="11506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sitting there smugly thinking that you already know the basics of internet marketing, then time for a reality check.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6300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12874"/>
            <a:ext cx="1112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Because even if you know the basics of internet marketing,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1408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600200"/>
            <a:ext cx="1127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a good chance that you don’t have all of the advanced skills you need to really make any project into a success.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74485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57513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Advice, you’ll be able to...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4231" y="2647722"/>
            <a:ext cx="1104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the basics of internet marketing 101 even if you have no prior experience.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4231" y="3332586"/>
            <a:ext cx="1089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how to turn any idea or concept into a reality.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454231" y="4017450"/>
            <a:ext cx="1089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 any small business online.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454231" y="4702314"/>
            <a:ext cx="1089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tools that will make you immensely employable, to the point that you are never without work.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446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some, internet marketing is practically synonymous with affiliate marketing.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14BC1FB-E38A-4402-992C-F842650BC0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71" b="13734"/>
          <a:stretch/>
        </p:blipFill>
        <p:spPr>
          <a:xfrm>
            <a:off x="2590800" y="0"/>
            <a:ext cx="69342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139077"/>
            <a:ext cx="9601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stones are left unturned when you get your hands on this now. </a:t>
            </a:r>
          </a:p>
        </p:txBody>
      </p:sp>
    </p:spTree>
    <p:extLst>
      <p:ext uri="{BB962C8B-B14F-4D97-AF65-F5344CB8AC3E}">
        <p14:creationId xmlns:p14="http://schemas.microsoft.com/office/powerpoint/2010/main" val="41834262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644640"/>
            <a:ext cx="10972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become a complete expert at Using the Skills You Need to be a Highly Successful Internet Marketer,</a:t>
            </a:r>
          </a:p>
        </p:txBody>
      </p:sp>
    </p:spTree>
    <p:extLst>
      <p:ext uri="{BB962C8B-B14F-4D97-AF65-F5344CB8AC3E}">
        <p14:creationId xmlns:p14="http://schemas.microsoft.com/office/powerpoint/2010/main" val="75264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2436674"/>
            <a:ext cx="11010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you’ll get everything you need inside to do the same…</a:t>
            </a:r>
          </a:p>
        </p:txBody>
      </p:sp>
    </p:spTree>
    <p:extLst>
      <p:ext uri="{BB962C8B-B14F-4D97-AF65-F5344CB8AC3E}">
        <p14:creationId xmlns:p14="http://schemas.microsoft.com/office/powerpoint/2010/main" val="132480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457200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0906" y="2085733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Makes the Web Go Around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7937" y="2777979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Better Than Google AdSense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64965" y="3464287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Do It (Internet Marketing)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67937" y="4153723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Search Engine Optimization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67937" y="4842841"/>
            <a:ext cx="5328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More Marketing Strategies: SMO and More</a:t>
            </a:r>
          </a:p>
        </p:txBody>
      </p:sp>
      <p:sp>
        <p:nvSpPr>
          <p:cNvPr id="8" name="TextBox 2"/>
          <p:cNvSpPr txBox="1"/>
          <p:nvPr/>
        </p:nvSpPr>
        <p:spPr>
          <a:xfrm>
            <a:off x="764965" y="5839735"/>
            <a:ext cx="5042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Power of Great Content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310951" y="2085733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Write for the Web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6321630" y="2775010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Power of Persuasive Writing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321630" y="3464287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Branding Done Right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321630" y="4153564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Building a Website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17081" y="4842841"/>
            <a:ext cx="5325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Creating Logos and More Graphic Design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6BAC81-B169-461C-ADB6-8E1BB4C14709}"/>
              </a:ext>
            </a:extLst>
          </p:cNvPr>
          <p:cNvSpPr txBox="1"/>
          <p:nvPr/>
        </p:nvSpPr>
        <p:spPr>
          <a:xfrm>
            <a:off x="6310951" y="5839735"/>
            <a:ext cx="5325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Photography, An Underrated Web Skill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uild="allAtOnce"/>
      <p:bldP spid="13" grpId="0" build="allAtOnce"/>
      <p:bldP spid="14" grpId="0" build="allAtOnce"/>
      <p:bldP spid="15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6" grpId="0"/>
      <p:bldP spid="16" grpId="1"/>
      <p:bldP spid="17" grpId="0"/>
      <p:bldP spid="1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"/>
          <p:cNvSpPr txBox="1"/>
          <p:nvPr/>
        </p:nvSpPr>
        <p:spPr>
          <a:xfrm>
            <a:off x="3551499" y="2313705"/>
            <a:ext cx="5105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Laws of Great Photography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3551500" y="3045268"/>
            <a:ext cx="536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3551498" y="3778490"/>
            <a:ext cx="4518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Developing Your Skills Further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9BFFDD-E6F9-4FE8-89E5-785A86500883}"/>
              </a:ext>
            </a:extLst>
          </p:cNvPr>
          <p:cNvSpPr txBox="1"/>
          <p:nvPr/>
        </p:nvSpPr>
        <p:spPr>
          <a:xfrm>
            <a:off x="838200" y="457200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</p:spTree>
    <p:extLst>
      <p:ext uri="{BB962C8B-B14F-4D97-AF65-F5344CB8AC3E}">
        <p14:creationId xmlns:p14="http://schemas.microsoft.com/office/powerpoint/2010/main" val="171604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891135"/>
            <a:ext cx="1051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676400"/>
            <a:ext cx="11049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Use the Skills You Need to be a Highly Successful Internet Marketer!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19348" y="2569910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create and sell digital products.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9348" y="3195106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monetize online content.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5000" y="3817206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promote yourself to grow your own career.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4572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19348" y="5067598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have no idea of what makes the web tick.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1919348" y="5695890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more people to view your website or articles.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19348" y="4445498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earn additional income.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060138"/>
            <a:ext cx="11049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process of selling products made by other people in order to earn commissions.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344534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062877"/>
            <a:ext cx="95631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Internet Marketing expert to show you how its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060138"/>
            <a:ext cx="11201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coaching…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689080"/>
            <a:ext cx="11734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886670"/>
            <a:ext cx="1165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9718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The Internet Marketer’s Toolkit -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425992-B358-4063-AC4C-8CACAE3E73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15"/>
          <a:stretch/>
        </p:blipFill>
        <p:spPr>
          <a:xfrm>
            <a:off x="381000" y="1936760"/>
            <a:ext cx="5242662" cy="454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24600" y="2971800"/>
            <a:ext cx="53214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The Internet Marketer’s Toolkit -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27F925-2571-4DCF-B6F7-6D4A3FC15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288" y="1219200"/>
            <a:ext cx="5902036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24600" y="2971800"/>
            <a:ext cx="4724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The Internet Marketer’s Toolkit -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4C7623-E801-4033-A5DA-EA29E8090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337475"/>
            <a:ext cx="4264188" cy="552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internet marketing can be more than that too.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060138"/>
            <a:ext cx="10972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to Internet Marketing,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475637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13979653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512874"/>
            <a:ext cx="1036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689080"/>
            <a:ext cx="1082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838200"/>
            <a:ext cx="10744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Lock-In a Huge Discount And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7338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644640"/>
            <a:ext cx="10972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internet marketing can mean building a website or a blog, building a massive audience for that platform,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18010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then making money from adverts, or selling your own products.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71481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9A32DE-36F6-4A92-B166-C1DFA4F7B451}"/>
              </a:ext>
            </a:extLst>
          </p:cNvPr>
          <p:cNvSpPr txBox="1"/>
          <p:nvPr/>
        </p:nvSpPr>
        <p:spPr>
          <a:xfrm>
            <a:off x="838200" y="2886670"/>
            <a:ext cx="1051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fact of the matter is: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72999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8908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Internet marketing means getting the word out on the web and it means creating brilliant content.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062877"/>
            <a:ext cx="11125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if you can do either or both of those things, then you can make the web work for you.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932</Words>
  <Application>Microsoft Office PowerPoint</Application>
  <PresentationFormat>Widescreen</PresentationFormat>
  <Paragraphs>76</Paragraphs>
  <Slides>48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Open Sans</vt:lpstr>
      <vt:lpstr>Arial</vt:lpstr>
      <vt:lpstr>Wingdings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654</cp:revision>
  <dcterms:modified xsi:type="dcterms:W3CDTF">2017-11-28T19:52:22Z</dcterms:modified>
</cp:coreProperties>
</file>